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B620-93AF-468C-BBB1-08D0A27517A3}" type="datetimeFigureOut">
              <a:rPr lang="de-DE" smtClean="0"/>
              <a:t>26.02.2013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60F0-F3D7-4270-BD93-25A8801416D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251520" y="260648"/>
            <a:ext cx="8640960" cy="6336704"/>
          </a:xfrm>
          <a:prstGeom prst="roundRect">
            <a:avLst/>
          </a:prstGeom>
          <a:ln w="57150"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1403648" y="1988840"/>
            <a:ext cx="6264696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b="1" dirty="0" smtClean="0"/>
              <a:t>2. Inhaltliche Elemente</a:t>
            </a:r>
          </a:p>
          <a:p>
            <a:pPr indent="182563">
              <a:buFont typeface="Arial" pitchFamily="34" charset="0"/>
              <a:buChar char="•"/>
            </a:pPr>
            <a:r>
              <a:rPr lang="de-DE" sz="2800" dirty="0" smtClean="0"/>
              <a:t>Gliederung</a:t>
            </a:r>
          </a:p>
          <a:p>
            <a:pPr indent="182563">
              <a:buFont typeface="Arial" pitchFamily="34" charset="0"/>
              <a:buChar char="•"/>
            </a:pPr>
            <a:r>
              <a:rPr lang="de-DE" sz="2800" dirty="0" smtClean="0"/>
              <a:t>Informationen - stichwortartig</a:t>
            </a:r>
          </a:p>
          <a:p>
            <a:pPr>
              <a:buFont typeface="Arial" pitchFamily="34" charset="0"/>
              <a:buChar char="•"/>
              <a:tabLst>
                <a:tab pos="179388" algn="l"/>
              </a:tabLst>
            </a:pPr>
            <a:r>
              <a:rPr lang="de-DE" sz="2800" dirty="0" smtClean="0"/>
              <a:t> Definitionen</a:t>
            </a:r>
          </a:p>
          <a:p>
            <a:pPr indent="182563">
              <a:buFont typeface="Arial" pitchFamily="34" charset="0"/>
              <a:buChar char="•"/>
            </a:pPr>
            <a:r>
              <a:rPr lang="de-DE" sz="2800" dirty="0" smtClean="0"/>
              <a:t>Abbildungen, Diagramme, Tabellen etc. </a:t>
            </a:r>
          </a:p>
          <a:p>
            <a:pPr indent="182563">
              <a:buFont typeface="Arial" pitchFamily="34" charset="0"/>
              <a:buChar char="•"/>
            </a:pPr>
            <a:r>
              <a:rPr lang="de-DE" sz="2800" dirty="0" smtClean="0"/>
              <a:t>Beispiel anführen.</a:t>
            </a:r>
            <a:endParaRPr lang="de-DE" sz="2800" dirty="0"/>
          </a:p>
        </p:txBody>
      </p:sp>
      <p:sp>
        <p:nvSpPr>
          <p:cNvPr id="10" name="Textfeld 9"/>
          <p:cNvSpPr txBox="1"/>
          <p:nvPr/>
        </p:nvSpPr>
        <p:spPr>
          <a:xfrm>
            <a:off x="1691680" y="1772816"/>
            <a:ext cx="5780172" cy="20928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800" b="1" dirty="0" smtClean="0"/>
              <a:t>1. Allgemeines</a:t>
            </a:r>
            <a:endParaRPr lang="de-DE" sz="2800" b="1" dirty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Titel </a:t>
            </a:r>
            <a:r>
              <a:rPr lang="de-DE" sz="2800" dirty="0"/>
              <a:t>der Veranstaltung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Name </a:t>
            </a:r>
            <a:r>
              <a:rPr lang="de-DE" sz="2800" dirty="0"/>
              <a:t>des/der Referenten/ Dozenten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Termin </a:t>
            </a:r>
            <a:r>
              <a:rPr lang="de-DE" sz="2800" dirty="0"/>
              <a:t>und Thema der Präsentation</a:t>
            </a:r>
            <a:endParaRPr lang="de-DE" dirty="0"/>
          </a:p>
          <a:p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899592" y="5589240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Allgemeines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771800" y="5589240"/>
            <a:ext cx="1584176" cy="7200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Inhalt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44008" y="5589240"/>
            <a:ext cx="1584176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Fazit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588224" y="5589240"/>
            <a:ext cx="1584176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Quellen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614186" y="345430"/>
            <a:ext cx="39020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Das Handout</a:t>
            </a:r>
            <a:endParaRPr lang="de-DE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979712" y="1988840"/>
            <a:ext cx="5252335" cy="12311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800" b="1" dirty="0" smtClean="0"/>
              <a:t>3. Fazit</a:t>
            </a:r>
            <a:endParaRPr lang="de-DE" sz="2800" b="1" dirty="0"/>
          </a:p>
          <a:p>
            <a:r>
              <a:rPr lang="de-DE" sz="2800" dirty="0"/>
              <a:t>Die </a:t>
            </a:r>
            <a:r>
              <a:rPr lang="de-DE" sz="2800" dirty="0" smtClean="0"/>
              <a:t>Kernaussage zusammenfassen.</a:t>
            </a:r>
            <a:endParaRPr lang="de-DE" sz="2800" dirty="0"/>
          </a:p>
          <a:p>
            <a:endParaRPr lang="de-DE" dirty="0"/>
          </a:p>
        </p:txBody>
      </p:sp>
      <p:sp>
        <p:nvSpPr>
          <p:cNvPr id="19" name="Interaktive Schaltfläche: Start 18">
            <a:hlinkClick r:id="" action="ppaction://hlinkshowjump?jump=endshow" highlightClick="1"/>
          </p:cNvPr>
          <p:cNvSpPr/>
          <p:nvPr/>
        </p:nvSpPr>
        <p:spPr>
          <a:xfrm>
            <a:off x="8604448" y="6381328"/>
            <a:ext cx="360040" cy="360040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2195736" y="2348880"/>
            <a:ext cx="4752528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b="1" dirty="0" smtClean="0"/>
              <a:t>4. Literaturangaben (Quellen)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Literaturliste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Internetadresse</a:t>
            </a:r>
            <a:endParaRPr lang="de-DE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build="p" animBg="1"/>
      <p:bldP spid="13" grpId="1" build="allAtOnce" animBg="1"/>
      <p:bldP spid="10" grpId="0" uiExpand="1" build="p" animBg="1"/>
      <p:bldP spid="10" grpId="1" build="allAtOnce" animBg="1"/>
      <p:bldP spid="4" grpId="0" animBg="1"/>
      <p:bldP spid="7" grpId="0" animBg="1"/>
      <p:bldP spid="8" grpId="0" animBg="1"/>
      <p:bldP spid="9" grpId="0" animBg="1"/>
      <p:bldP spid="12" grpId="0"/>
      <p:bldP spid="14" grpId="0" uiExpand="1" build="p" animBg="1"/>
      <p:bldP spid="14" grpId="1" build="allAtOnce" animBg="1"/>
      <p:bldP spid="15" grpId="0" build="p" animBg="1"/>
      <p:bldP spid="15" grpId="1" build="allAtOnce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H.-A. Riepel</dc:creator>
  <cp:lastModifiedBy>H.-A. Riepel</cp:lastModifiedBy>
  <cp:revision>19</cp:revision>
  <dcterms:created xsi:type="dcterms:W3CDTF">2013-02-26T15:16:17Z</dcterms:created>
  <dcterms:modified xsi:type="dcterms:W3CDTF">2013-02-26T17:54:18Z</dcterms:modified>
</cp:coreProperties>
</file>